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8.png" ContentType="image/png"/>
  <Override PartName="/ppt/media/image7.png" ContentType="image/png"/>
  <Override PartName="/ppt/media/image2.png" ContentType="image/png"/>
  <Override PartName="/ppt/media/image1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0" y="6400800"/>
            <a:ext cx="12190680" cy="455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0" y="6334200"/>
            <a:ext cx="12190680" cy="64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Line 3"/>
          <p:cNvSpPr/>
          <p:nvPr/>
        </p:nvSpPr>
        <p:spPr>
          <a:xfrm>
            <a:off x="1193400" y="1737720"/>
            <a:ext cx="9966960" cy="36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3240" y="6400800"/>
            <a:ext cx="12187440" cy="455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0" y="6334200"/>
            <a:ext cx="12187440" cy="62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Line 6"/>
          <p:cNvSpPr/>
          <p:nvPr/>
        </p:nvSpPr>
        <p:spPr>
          <a:xfrm>
            <a:off x="1207440" y="4343400"/>
            <a:ext cx="9875520" cy="36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" name="PlaceHolder 7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Secondo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Terzo livello struttura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Quarto livello struttura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Quinto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Sesto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Settimo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400800"/>
            <a:ext cx="12190680" cy="455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6334200"/>
            <a:ext cx="12190680" cy="64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Line 3"/>
          <p:cNvSpPr/>
          <p:nvPr/>
        </p:nvSpPr>
        <p:spPr>
          <a:xfrm>
            <a:off x="1193400" y="1737720"/>
            <a:ext cx="9966960" cy="36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Secondo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Terzo livello struttura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Quarto livello struttura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Quinto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Sesto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Settimo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6095880" y="0"/>
            <a:ext cx="5337000" cy="129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>
              <a:lnSpc>
                <a:spcPct val="85000"/>
              </a:lnSpc>
            </a:pPr>
            <a:r>
              <a:rPr b="0" lang="it-IT" sz="2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Single-Cycle Degree Course in 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1523880" y="1958040"/>
            <a:ext cx="9142560" cy="330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it-IT" sz="3200" spc="191" strike="noStrike" cap="all">
                <a:solidFill>
                  <a:srgbClr val="000000"/>
                </a:solidFill>
                <a:latin typeface="Calibri"/>
                <a:ea typeface="DejaVu Sans"/>
              </a:rPr>
              <a:t>Academic Year  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1" lang="it-IT" sz="3200" spc="191" strike="noStrike" cap="all">
                <a:solidFill>
                  <a:srgbClr val="000000"/>
                </a:solidFill>
                <a:latin typeface="Calibri"/>
                <a:ea typeface="DejaVu Sans"/>
              </a:rPr>
              <a:t>DISSERTATION TITLE</a:t>
            </a:r>
            <a:endParaRPr b="0" lang="it-IT" sz="3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b="0" lang="it-IT" sz="3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b="0" lang="it-IT" sz="32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it-IT" sz="2400" spc="191" strike="noStrike" cap="all">
                <a:solidFill>
                  <a:srgbClr val="000000"/>
                </a:solidFill>
                <a:latin typeface="Calibri"/>
                <a:ea typeface="DejaVu Sans"/>
              </a:rPr>
              <a:t>Candidate: Name and Surname </a:t>
            </a:r>
            <a:endParaRPr b="0" lang="it-IT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b="0" lang="it-IT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it-IT" sz="2400" spc="191" strike="noStrike" cap="all">
                <a:solidFill>
                  <a:srgbClr val="637052"/>
                </a:solidFill>
                <a:latin typeface="Calibri"/>
                <a:ea typeface="DejaVu Sans"/>
              </a:rPr>
              <a:t> 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1207440" y="6031440"/>
            <a:ext cx="3381840" cy="39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Supervisor Name and Last Name</a:t>
            </a:r>
            <a:endParaRPr b="0" lang="it-IT" sz="2000" spc="-1" strike="noStrike">
              <a:latin typeface="Arial"/>
            </a:endParaRPr>
          </a:p>
        </p:txBody>
      </p:sp>
      <p:pic>
        <p:nvPicPr>
          <p:cNvPr id="88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4865760" cy="1282680"/>
          </a:xfrm>
          <a:prstGeom prst="rect">
            <a:avLst/>
          </a:prstGeom>
          <a:ln>
            <a:noFill/>
          </a:ln>
        </p:spPr>
      </p:pic>
      <p:sp>
        <p:nvSpPr>
          <p:cNvPr id="89" name="CustomShape 4"/>
          <p:cNvSpPr/>
          <p:nvPr/>
        </p:nvSpPr>
        <p:spPr>
          <a:xfrm>
            <a:off x="7924320" y="6031440"/>
            <a:ext cx="3729240" cy="39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Co-Supervisor Name and Last Name</a:t>
            </a:r>
            <a:endParaRPr b="0" lang="it-IT" sz="20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1097280" y="286560"/>
            <a:ext cx="10056960" cy="14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1" lang="it-IT" sz="4800" spc="-41" strike="noStrike">
                <a:solidFill>
                  <a:srgbClr val="000000"/>
                </a:solidFill>
                <a:latin typeface="Calibri"/>
                <a:ea typeface="DejaVu Sans"/>
              </a:rPr>
              <a:t>Introduction</a:t>
            </a:r>
            <a:r>
              <a:rPr b="0" lang="it-IT" sz="4800" spc="-41" strike="noStrike">
                <a:solidFill>
                  <a:srgbClr val="404040"/>
                </a:solidFill>
                <a:latin typeface="Calibri"/>
                <a:ea typeface="DejaVu Sans"/>
              </a:rPr>
              <a:t> (</a:t>
            </a:r>
            <a:r>
              <a:rPr b="0" lang="it-IT" sz="4800" spc="-41" strike="noStrike">
                <a:solidFill>
                  <a:srgbClr val="ff0000"/>
                </a:solidFill>
                <a:latin typeface="Calibri"/>
                <a:ea typeface="DejaVu Sans"/>
              </a:rPr>
              <a:t>1-2 slides</a:t>
            </a:r>
            <a:r>
              <a:rPr b="0" lang="it-IT" sz="4800" spc="-41" strike="noStrike">
                <a:solidFill>
                  <a:srgbClr val="404040"/>
                </a:solidFill>
                <a:latin typeface="Calibri"/>
                <a:ea typeface="DejaVu Sans"/>
              </a:rPr>
              <a:t>)</a:t>
            </a:r>
            <a:endParaRPr b="0" lang="it-IT" sz="4800" spc="-1" strike="noStrike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1097280" y="1845720"/>
            <a:ext cx="10056960" cy="402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Make a summary of the literature and highlight the research problem that underlie the aim of your study:</a:t>
            </a:r>
            <a:endParaRPr b="0" lang="it-IT" sz="2400" spc="-1" strike="noStrike">
              <a:latin typeface="Arial"/>
            </a:endParaRPr>
          </a:p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b="1" lang="it-IT" sz="24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For all the slides </a:t>
            </a: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report information with </a:t>
            </a:r>
            <a:r>
              <a:rPr b="1" lang="it-IT" sz="24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synthetic bullet points;</a:t>
            </a:r>
            <a:endParaRPr b="0" lang="it-IT" sz="2400" spc="-1" strike="noStrike">
              <a:latin typeface="Arial"/>
            </a:endParaRPr>
          </a:p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Font style: Calibri</a:t>
            </a: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;</a:t>
            </a:r>
            <a:endParaRPr b="0" lang="it-IT" sz="2400" spc="-1" strike="noStrike">
              <a:latin typeface="Arial"/>
            </a:endParaRPr>
          </a:p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Font size: 48 </a:t>
            </a: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for the Main Heading and in </a:t>
            </a:r>
            <a:r>
              <a:rPr b="1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Bold</a:t>
            </a: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, </a:t>
            </a:r>
            <a:r>
              <a:rPr b="1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24 </a:t>
            </a: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for the synthetic bullet points </a:t>
            </a:r>
            <a:endParaRPr b="0" lang="it-IT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b="0" lang="it-IT" sz="2400" spc="-1" strike="noStrike">
              <a:latin typeface="Arial"/>
            </a:endParaRPr>
          </a:p>
        </p:txBody>
      </p:sp>
      <p:pic>
        <p:nvPicPr>
          <p:cNvPr id="92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2388960" cy="604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1097280" y="286560"/>
            <a:ext cx="10056960" cy="14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1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Aim of the study </a:t>
            </a: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(</a:t>
            </a:r>
            <a:r>
              <a:rPr b="0" lang="it-IT" sz="4800" spc="-41" strike="noStrike">
                <a:solidFill>
                  <a:srgbClr val="ff0000"/>
                </a:solidFill>
                <a:latin typeface="Calibri Light"/>
                <a:ea typeface="DejaVu Sans"/>
              </a:rPr>
              <a:t>1 slide</a:t>
            </a: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)</a:t>
            </a:r>
            <a:endParaRPr b="0" lang="it-IT" sz="4800" spc="-1" strike="noStrike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1097280" y="1845720"/>
            <a:ext cx="10056960" cy="402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>
            <a:normAutofit/>
          </a:bodyPr>
          <a:p>
            <a:pPr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Purposes statement of your study</a:t>
            </a:r>
            <a:endParaRPr b="0" lang="it-IT" sz="2400" spc="-1" strike="noStrike">
              <a:latin typeface="Arial"/>
            </a:endParaRPr>
          </a:p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Report also specific research questions/hypotheses (if any)</a:t>
            </a:r>
            <a:endParaRPr b="0" lang="it-IT" sz="2400" spc="-1" strike="noStrike">
              <a:latin typeface="Arial"/>
            </a:endParaRPr>
          </a:p>
        </p:txBody>
      </p:sp>
      <p:pic>
        <p:nvPicPr>
          <p:cNvPr id="95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2388960" cy="604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097280" y="286560"/>
            <a:ext cx="10056960" cy="14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>
              <a:lnSpc>
                <a:spcPct val="85000"/>
              </a:lnSpc>
            </a:pPr>
            <a:r>
              <a:rPr b="1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Methods</a:t>
            </a: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 (</a:t>
            </a:r>
            <a:r>
              <a:rPr b="0" lang="it-IT" sz="4800" spc="-41" strike="noStrike">
                <a:solidFill>
                  <a:srgbClr val="ff0000"/>
                </a:solidFill>
                <a:latin typeface="Calibri Light"/>
                <a:ea typeface="DejaVu Sans"/>
              </a:rPr>
              <a:t>1-2 slides</a:t>
            </a: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)</a:t>
            </a:r>
            <a:endParaRPr b="0" lang="it-IT" sz="4800" spc="-1" strike="noStrike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097280" y="1845720"/>
            <a:ext cx="10056960" cy="402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Design</a:t>
            </a:r>
            <a:endParaRPr b="0" lang="it-IT" sz="2400" spc="-1" strike="noStrike">
              <a:latin typeface="Arial"/>
            </a:endParaRPr>
          </a:p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Sampling</a:t>
            </a:r>
            <a:endParaRPr b="0" lang="it-IT" sz="2400" spc="-1" strike="noStrike">
              <a:latin typeface="Arial"/>
            </a:endParaRPr>
          </a:p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Procedure</a:t>
            </a:r>
            <a:endParaRPr b="0" lang="it-IT" sz="2400" spc="-1" strike="noStrike">
              <a:latin typeface="Arial"/>
            </a:endParaRPr>
          </a:p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Instruments</a:t>
            </a:r>
            <a:endParaRPr b="0" lang="it-IT" sz="2400" spc="-1" strike="noStrike">
              <a:latin typeface="Arial"/>
            </a:endParaRPr>
          </a:p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Statistical Analysis</a:t>
            </a:r>
            <a:endParaRPr b="0" lang="it-IT" sz="2400" spc="-1" strike="noStrike">
              <a:latin typeface="Arial"/>
            </a:endParaRPr>
          </a:p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………</a:t>
            </a:r>
            <a:endParaRPr b="0" lang="it-IT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b="0" lang="it-IT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b="0" lang="it-IT" sz="2400" spc="-1" strike="noStrike">
              <a:latin typeface="Arial"/>
            </a:endParaRPr>
          </a:p>
        </p:txBody>
      </p:sp>
      <p:pic>
        <p:nvPicPr>
          <p:cNvPr id="98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2388960" cy="604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1097280" y="286560"/>
            <a:ext cx="10056960" cy="14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1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Results</a:t>
            </a: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 (</a:t>
            </a:r>
            <a:r>
              <a:rPr b="0" lang="it-IT" sz="4800" spc="-41" strike="noStrike">
                <a:solidFill>
                  <a:srgbClr val="ff0000"/>
                </a:solidFill>
                <a:latin typeface="Calibri Light"/>
                <a:ea typeface="DejaVu Sans"/>
              </a:rPr>
              <a:t>1-3 slides</a:t>
            </a: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)</a:t>
            </a:r>
            <a:endParaRPr b="0" lang="it-IT" sz="4800" spc="-1" strike="noStrike"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1097280" y="1845720"/>
            <a:ext cx="10056960" cy="402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>
            <a:normAutofit/>
          </a:bodyPr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Report also any tables, graphs etc etc, if appropriate</a:t>
            </a:r>
            <a:endParaRPr b="0" lang="it-IT" sz="2400" spc="-1" strike="noStrike">
              <a:latin typeface="Arial"/>
            </a:endParaRPr>
          </a:p>
        </p:txBody>
      </p:sp>
      <p:pic>
        <p:nvPicPr>
          <p:cNvPr id="101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2388960" cy="604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1097280" y="286560"/>
            <a:ext cx="10056960" cy="14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1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Discussion</a:t>
            </a: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 (</a:t>
            </a:r>
            <a:r>
              <a:rPr b="0" lang="it-IT" sz="4800" spc="-41" strike="noStrike">
                <a:solidFill>
                  <a:srgbClr val="ff0000"/>
                </a:solidFill>
                <a:latin typeface="Calibri Light"/>
                <a:ea typeface="DejaVu Sans"/>
              </a:rPr>
              <a:t>1-2 slides</a:t>
            </a: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)</a:t>
            </a:r>
            <a:endParaRPr b="0" lang="it-IT" sz="4800" spc="-1" strike="noStrike"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1097280" y="1845720"/>
            <a:ext cx="10056960" cy="402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Report the discussion to your results</a:t>
            </a:r>
            <a:endParaRPr b="0" lang="it-IT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b="0" lang="it-IT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b="0" lang="it-IT" sz="2400" spc="-1" strike="noStrike">
              <a:latin typeface="Arial"/>
            </a:endParaRPr>
          </a:p>
        </p:txBody>
      </p:sp>
      <p:pic>
        <p:nvPicPr>
          <p:cNvPr id="104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2388960" cy="604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1097280" y="286560"/>
            <a:ext cx="10056960" cy="14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1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Conclusions </a:t>
            </a: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(</a:t>
            </a:r>
            <a:r>
              <a:rPr b="0" lang="it-IT" sz="4800" spc="-41" strike="noStrike">
                <a:solidFill>
                  <a:srgbClr val="ff0000"/>
                </a:solidFill>
                <a:latin typeface="Calibri Light"/>
                <a:ea typeface="DejaVu Sans"/>
              </a:rPr>
              <a:t>1 slide</a:t>
            </a: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)</a:t>
            </a:r>
            <a:endParaRPr b="0" lang="it-IT" sz="4800" spc="-1" strike="noStrike"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1097280" y="1845720"/>
            <a:ext cx="10056960" cy="402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>
            <a:normAutofit/>
          </a:bodyPr>
          <a:p>
            <a:pPr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Emphasize the implications for care, management, education based on your results.</a:t>
            </a:r>
            <a:endParaRPr b="0" lang="it-IT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Outline future developments by always using bullet points</a:t>
            </a:r>
            <a:endParaRPr b="0" lang="it-IT" sz="2400" spc="-1" strike="noStrike">
              <a:latin typeface="Arial"/>
            </a:endParaRPr>
          </a:p>
        </p:txBody>
      </p:sp>
      <p:pic>
        <p:nvPicPr>
          <p:cNvPr id="107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2388960" cy="604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152000" y="648000"/>
            <a:ext cx="10056960" cy="1157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Thank you slide (</a:t>
            </a:r>
            <a:r>
              <a:rPr b="0" lang="it-IT" sz="4800" spc="-41" strike="noStrike">
                <a:solidFill>
                  <a:srgbClr val="ff0000"/>
                </a:solidFill>
                <a:latin typeface="Calibri Light"/>
                <a:ea typeface="DejaVu Sans"/>
              </a:rPr>
              <a:t>1 slide</a:t>
            </a: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)</a:t>
            </a:r>
            <a:endParaRPr b="0" lang="it-IT" sz="4800" spc="-1" strike="noStrike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1097280" y="1951200"/>
            <a:ext cx="10056960" cy="402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it-IT" sz="2000" spc="-1" strike="noStrike">
                <a:solidFill>
                  <a:srgbClr val="404040"/>
                </a:solidFill>
                <a:latin typeface="Calibri"/>
                <a:ea typeface="DejaVu Sans"/>
              </a:rPr>
              <a:t>For example:</a:t>
            </a:r>
            <a:endParaRPr b="0" lang="it-IT" sz="20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it-IT" sz="6000" spc="-1" strike="noStrike">
                <a:solidFill>
                  <a:srgbClr val="000000"/>
                </a:solidFill>
                <a:latin typeface="Calibri"/>
                <a:ea typeface="DejaVu Sans"/>
              </a:rPr>
              <a:t>THANK YOU </a:t>
            </a:r>
            <a:endParaRPr b="0" lang="it-IT" sz="60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it-IT" sz="6000" spc="-1" strike="noStrike">
                <a:solidFill>
                  <a:srgbClr val="000000"/>
                </a:solidFill>
                <a:latin typeface="Calibri"/>
                <a:ea typeface="DejaVu Sans"/>
              </a:rPr>
              <a:t>FOR YOUR ATTENTION!</a:t>
            </a:r>
            <a:endParaRPr b="0" lang="it-IT" sz="6000" spc="-1" strike="noStrike">
              <a:latin typeface="Arial"/>
            </a:endParaRPr>
          </a:p>
        </p:txBody>
      </p:sp>
      <p:pic>
        <p:nvPicPr>
          <p:cNvPr id="110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2388960" cy="604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112</TotalTime>
  <Application>LibreOffice/6.0.7.3$Linux_X86_64 LibreOffice_project/00m0$Build-3</Application>
  <Words>186</Words>
  <Paragraphs>36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2021-10-10T19:08:06Z</dcterms:created>
  <dc:creator>Ercole Vellone</dc:creator>
  <dc:description/>
  <dc:language>it-IT</dc:language>
  <cp:lastModifiedBy/>
  <dcterms:modified xsi:type="dcterms:W3CDTF">2022-10-26T11:41:14Z</dcterms:modified>
  <cp:revision>10</cp:revision>
  <dc:subject/>
  <dc:title>Dottorato di Ricerca in Scienze Infermieristiche e Sanità Pubblica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8</vt:i4>
  </property>
</Properties>
</file>