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43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3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84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it-IT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ustomShape 1" hidden="1"/>
          <p:cNvSpPr/>
          <p:nvPr/>
        </p:nvSpPr>
        <p:spPr>
          <a:xfrm>
            <a:off x="0" y="6400800"/>
            <a:ext cx="12191040" cy="4561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2" hidden="1"/>
          <p:cNvSpPr/>
          <p:nvPr/>
        </p:nvSpPr>
        <p:spPr>
          <a:xfrm>
            <a:off x="0" y="6334200"/>
            <a:ext cx="12191040" cy="6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4"/>
          <p:cNvSpPr/>
          <p:nvPr/>
        </p:nvSpPr>
        <p:spPr>
          <a:xfrm>
            <a:off x="3240" y="6400800"/>
            <a:ext cx="12187800" cy="4561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CustomShape 5"/>
          <p:cNvSpPr/>
          <p:nvPr/>
        </p:nvSpPr>
        <p:spPr>
          <a:xfrm>
            <a:off x="0" y="6334200"/>
            <a:ext cx="12187800" cy="6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" name="Line 6"/>
          <p:cNvSpPr/>
          <p:nvPr/>
        </p:nvSpPr>
        <p:spPr>
          <a:xfrm>
            <a:off x="1207440" y="4343400"/>
            <a:ext cx="987552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" name="PlaceHolder 7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it-IT" sz="18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7" name="PlaceHolder 8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18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18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400800"/>
            <a:ext cx="12191040" cy="4561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6334200"/>
            <a:ext cx="12191040" cy="64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Line 3"/>
          <p:cNvSpPr/>
          <p:nvPr/>
        </p:nvSpPr>
        <p:spPr>
          <a:xfrm>
            <a:off x="1193400" y="1737720"/>
            <a:ext cx="9966960" cy="360"/>
          </a:xfrm>
          <a:prstGeom prst="line">
            <a:avLst/>
          </a:prstGeom>
          <a:ln w="6480">
            <a:solidFill>
              <a:schemeClr val="tx1">
                <a:lumMod val="50000"/>
                <a:lumOff val="5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7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it-IT" sz="4400" b="0" strike="noStrike" spc="-1">
                <a:latin typeface="Arial"/>
              </a:rPr>
              <a:t>Fai clic per modificare il formato del testo del titolo</a:t>
            </a: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3200" b="0" strike="noStrike" spc="-1">
                <a:latin typeface="Arial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800" b="0" strike="noStrike" spc="-1">
                <a:latin typeface="Arial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400" b="0" strike="noStrike" spc="-1">
                <a:latin typeface="Arial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it-IT" sz="2000" b="0" strike="noStrike" spc="-1">
                <a:latin typeface="Arial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it-IT" sz="2000" b="0" strike="noStrike" spc="-1">
                <a:latin typeface="Arial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CustomShape 1"/>
          <p:cNvSpPr/>
          <p:nvPr/>
        </p:nvSpPr>
        <p:spPr>
          <a:xfrm>
            <a:off x="6095880" y="0"/>
            <a:ext cx="5337360" cy="12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it-IT" sz="2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Bachelor’s Degree Course in 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86" name="CustomShape 2"/>
          <p:cNvSpPr/>
          <p:nvPr/>
        </p:nvSpPr>
        <p:spPr>
          <a:xfrm>
            <a:off x="1523880" y="1958040"/>
            <a:ext cx="9142920" cy="3305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3200" b="0" strike="noStrike" cap="all" spc="194">
                <a:solidFill>
                  <a:srgbClr val="000000"/>
                </a:solidFill>
                <a:latin typeface="Calibri"/>
                <a:ea typeface="DejaVu Sans"/>
              </a:rPr>
              <a:t>Academic Year  </a:t>
            </a:r>
            <a:endParaRPr lang="it-IT" sz="32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3200" b="1" strike="noStrike" cap="all" spc="194">
                <a:solidFill>
                  <a:srgbClr val="000000"/>
                </a:solidFill>
                <a:latin typeface="Calibri"/>
                <a:ea typeface="DejaVu Sans"/>
              </a:rPr>
              <a:t>DISSERTATION TITLE</a:t>
            </a:r>
            <a:endParaRPr lang="it-IT" sz="3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it-IT" sz="32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it-IT" sz="32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2400" b="0" strike="noStrike" cap="all" spc="194">
                <a:solidFill>
                  <a:srgbClr val="000000"/>
                </a:solidFill>
                <a:latin typeface="Calibri"/>
                <a:ea typeface="DejaVu Sans"/>
              </a:rPr>
              <a:t>Candidate: Name and Surname 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2400" b="0" strike="noStrike" cap="all" spc="194">
                <a:solidFill>
                  <a:srgbClr val="637052"/>
                </a:solidFill>
                <a:latin typeface="Calibri"/>
                <a:ea typeface="DejaVu Sans"/>
              </a:rPr>
              <a:t> 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87" name="CustomShape 3"/>
          <p:cNvSpPr/>
          <p:nvPr/>
        </p:nvSpPr>
        <p:spPr>
          <a:xfrm>
            <a:off x="1207440" y="6031440"/>
            <a:ext cx="338220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Tutor Name and Surname</a:t>
            </a:r>
            <a:endParaRPr lang="it-IT" sz="2000" b="0" strike="noStrike" spc="-1">
              <a:latin typeface="Arial"/>
            </a:endParaRPr>
          </a:p>
        </p:txBody>
      </p:sp>
      <p:pic>
        <p:nvPicPr>
          <p:cNvPr id="88" name="Picture 2"/>
          <p:cNvPicPr/>
          <p:nvPr/>
        </p:nvPicPr>
        <p:blipFill>
          <a:blip r:embed="rId2"/>
          <a:stretch/>
        </p:blipFill>
        <p:spPr>
          <a:xfrm>
            <a:off x="0" y="0"/>
            <a:ext cx="4866120" cy="1283040"/>
          </a:xfrm>
          <a:prstGeom prst="rect">
            <a:avLst/>
          </a:prstGeom>
          <a:ln>
            <a:noFill/>
          </a:ln>
        </p:spPr>
      </p:pic>
      <p:sp>
        <p:nvSpPr>
          <p:cNvPr id="89" name="CustomShape 4"/>
          <p:cNvSpPr/>
          <p:nvPr/>
        </p:nvSpPr>
        <p:spPr>
          <a:xfrm>
            <a:off x="7924320" y="6031440"/>
            <a:ext cx="3729600" cy="394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it-IT" sz="2000" b="0" strike="noStrike" spc="-1">
                <a:solidFill>
                  <a:srgbClr val="000000"/>
                </a:solidFill>
                <a:latin typeface="Calibri"/>
                <a:ea typeface="DejaVu Sans"/>
              </a:rPr>
              <a:t>Co-Tutor Name and Surname</a:t>
            </a:r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it-IT" sz="4800" b="1" strike="noStrike" spc="-43">
                <a:solidFill>
                  <a:srgbClr val="000000"/>
                </a:solidFill>
                <a:latin typeface="Calibri"/>
                <a:ea typeface="DejaVu Sans"/>
              </a:rPr>
              <a:t>Introduction</a:t>
            </a:r>
            <a:r>
              <a:rPr lang="it-IT" sz="4800" b="0" strike="noStrike" spc="-43">
                <a:solidFill>
                  <a:srgbClr val="404040"/>
                </a:solidFill>
                <a:latin typeface="Calibri"/>
                <a:ea typeface="DejaVu Sans"/>
              </a:rPr>
              <a:t> (</a:t>
            </a:r>
            <a:r>
              <a:rPr lang="it-IT" sz="4800" b="0" strike="noStrike" spc="-43">
                <a:solidFill>
                  <a:srgbClr val="FF0000"/>
                </a:solidFill>
                <a:latin typeface="Calibri"/>
                <a:ea typeface="DejaVu Sans"/>
              </a:rPr>
              <a:t>1-2 slides</a:t>
            </a:r>
            <a:r>
              <a:rPr lang="it-IT" sz="4800" b="0" strike="noStrike" spc="-43">
                <a:solidFill>
                  <a:srgbClr val="404040"/>
                </a:solidFill>
                <a:latin typeface="Calibri"/>
                <a:ea typeface="DejaVu Sans"/>
              </a:rPr>
              <a:t>)</a:t>
            </a:r>
            <a:endParaRPr lang="it-IT" sz="4800" b="0" strike="noStrike" spc="-1">
              <a:latin typeface="Arial"/>
            </a:endParaRPr>
          </a:p>
        </p:txBody>
      </p:sp>
      <p:sp>
        <p:nvSpPr>
          <p:cNvPr id="91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/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Make a summary of the literature and highlight the research problem that underlie the aim of your study:</a:t>
            </a:r>
            <a:endParaRPr lang="it-IT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For all the slides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report information with </a:t>
            </a:r>
            <a:r>
              <a:rPr lang="it-IT" sz="2400" b="1" u="sng" strike="noStrike" spc="-1">
                <a:solidFill>
                  <a:srgbClr val="000000"/>
                </a:solidFill>
                <a:uFillTx/>
                <a:latin typeface="Calibri"/>
                <a:ea typeface="DejaVu Sans"/>
              </a:rPr>
              <a:t>synthetic bullet points;</a:t>
            </a:r>
            <a:endParaRPr lang="it-IT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Font style: Calibri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;</a:t>
            </a:r>
            <a:endParaRPr lang="it-IT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Font size: 48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for the Main Heading and in </a:t>
            </a:r>
            <a:r>
              <a:rPr lang="it-IT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Bold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, </a:t>
            </a:r>
            <a:r>
              <a:rPr lang="it-IT" sz="2400" b="1" strike="noStrike" spc="-1">
                <a:solidFill>
                  <a:srgbClr val="000000"/>
                </a:solidFill>
                <a:latin typeface="Calibri"/>
                <a:ea typeface="DejaVu Sans"/>
              </a:rPr>
              <a:t>24 </a:t>
            </a: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for the synthetic bullet points 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it-IT" sz="2400" b="0" strike="noStrike" spc="-1">
              <a:latin typeface="Arial"/>
            </a:endParaRPr>
          </a:p>
        </p:txBody>
      </p:sp>
      <p:pic>
        <p:nvPicPr>
          <p:cNvPr id="92" name="Picture 2"/>
          <p:cNvPicPr/>
          <p:nvPr/>
        </p:nvPicPr>
        <p:blipFill>
          <a:blip r:embed="rId2"/>
          <a:stretch/>
        </p:blipFill>
        <p:spPr>
          <a:xfrm>
            <a:off x="0" y="0"/>
            <a:ext cx="2389320" cy="605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it-IT" sz="4800" b="1" strike="noStrike" spc="-43">
                <a:solidFill>
                  <a:srgbClr val="000000"/>
                </a:solidFill>
                <a:latin typeface="Calibri Light"/>
                <a:ea typeface="DejaVu Sans"/>
              </a:rPr>
              <a:t>Aim of the study 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(</a:t>
            </a:r>
            <a:r>
              <a:rPr lang="it-IT" sz="4800" b="0" strike="noStrike" spc="-43">
                <a:solidFill>
                  <a:srgbClr val="FF0000"/>
                </a:solidFill>
                <a:latin typeface="Calibri Light"/>
                <a:ea typeface="DejaVu Sans"/>
              </a:rPr>
              <a:t>1 slide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lang="it-IT" sz="4800" b="0" strike="noStrike" spc="-1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Purposes statement of your study</a:t>
            </a:r>
            <a:endParaRPr lang="it-IT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Report also specific research questions/hypotheses (if any)</a:t>
            </a:r>
            <a:endParaRPr lang="it-IT" sz="2400" b="0" strike="noStrike" spc="-1">
              <a:latin typeface="Arial"/>
            </a:endParaRPr>
          </a:p>
        </p:txBody>
      </p:sp>
      <p:pic>
        <p:nvPicPr>
          <p:cNvPr id="95" name="Picture 2"/>
          <p:cNvPicPr/>
          <p:nvPr/>
        </p:nvPicPr>
        <p:blipFill>
          <a:blip r:embed="rId2"/>
          <a:stretch/>
        </p:blipFill>
        <p:spPr>
          <a:xfrm>
            <a:off x="0" y="0"/>
            <a:ext cx="2389320" cy="605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>
              <a:lnSpc>
                <a:spcPct val="85000"/>
              </a:lnSpc>
            </a:pPr>
            <a:r>
              <a:rPr lang="it-IT" sz="4800" b="1" strike="noStrike" spc="-43">
                <a:solidFill>
                  <a:srgbClr val="000000"/>
                </a:solidFill>
                <a:latin typeface="Calibri Light"/>
                <a:ea typeface="DejaVu Sans"/>
              </a:rPr>
              <a:t>Methods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 (</a:t>
            </a:r>
            <a:r>
              <a:rPr lang="it-IT" sz="4800" b="0" strike="noStrike" spc="-43">
                <a:solidFill>
                  <a:srgbClr val="FF0000"/>
                </a:solidFill>
                <a:latin typeface="Calibri Light"/>
                <a:ea typeface="DejaVu Sans"/>
              </a:rPr>
              <a:t>1-2 slides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lang="it-IT" sz="4800" b="0" strike="noStrike" spc="-1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/>
          <a:lstStyle/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Design</a:t>
            </a:r>
            <a:endParaRPr lang="it-IT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Sampling</a:t>
            </a:r>
            <a:endParaRPr lang="it-IT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Procedure</a:t>
            </a:r>
            <a:endParaRPr lang="it-IT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Instruments</a:t>
            </a:r>
            <a:endParaRPr lang="it-IT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Statistical Analysis</a:t>
            </a:r>
            <a:endParaRPr lang="it-IT" sz="2400" b="0" strike="noStrike" spc="-1">
              <a:latin typeface="Arial"/>
            </a:endParaRPr>
          </a:p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………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it-IT" sz="2400" b="0" strike="noStrike" spc="-1">
              <a:latin typeface="Arial"/>
            </a:endParaRPr>
          </a:p>
        </p:txBody>
      </p:sp>
      <p:pic>
        <p:nvPicPr>
          <p:cNvPr id="98" name="Picture 2"/>
          <p:cNvPicPr/>
          <p:nvPr/>
        </p:nvPicPr>
        <p:blipFill>
          <a:blip r:embed="rId2"/>
          <a:stretch/>
        </p:blipFill>
        <p:spPr>
          <a:xfrm>
            <a:off x="0" y="0"/>
            <a:ext cx="2389320" cy="605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it-IT" sz="4800" b="1" strike="noStrike" spc="-43">
                <a:solidFill>
                  <a:srgbClr val="000000"/>
                </a:solidFill>
                <a:latin typeface="Calibri Light"/>
                <a:ea typeface="DejaVu Sans"/>
              </a:rPr>
              <a:t>Results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 (</a:t>
            </a:r>
            <a:r>
              <a:rPr lang="it-IT" sz="4800" b="0" strike="noStrike" spc="-43">
                <a:solidFill>
                  <a:srgbClr val="FF0000"/>
                </a:solidFill>
                <a:latin typeface="Calibri Light"/>
                <a:ea typeface="DejaVu Sans"/>
              </a:rPr>
              <a:t>1-3 slides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lang="it-IT" sz="4800" b="0" strike="noStrike" spc="-1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/>
          </a:bodyPr>
          <a:lstStyle/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Report also any tables, graphs etc etc, if appropriate</a:t>
            </a:r>
            <a:endParaRPr lang="it-IT" sz="2400" b="0" strike="noStrike" spc="-1">
              <a:latin typeface="Arial"/>
            </a:endParaRPr>
          </a:p>
        </p:txBody>
      </p:sp>
      <p:pic>
        <p:nvPicPr>
          <p:cNvPr id="101" name="Picture 2"/>
          <p:cNvPicPr/>
          <p:nvPr/>
        </p:nvPicPr>
        <p:blipFill>
          <a:blip r:embed="rId2"/>
          <a:stretch/>
        </p:blipFill>
        <p:spPr>
          <a:xfrm>
            <a:off x="0" y="0"/>
            <a:ext cx="2389320" cy="605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it-IT" sz="4800" b="1" strike="noStrike" spc="-43">
                <a:solidFill>
                  <a:srgbClr val="000000"/>
                </a:solidFill>
                <a:latin typeface="Calibri Light"/>
                <a:ea typeface="DejaVu Sans"/>
              </a:rPr>
              <a:t>Discussion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 (</a:t>
            </a:r>
            <a:r>
              <a:rPr lang="it-IT" sz="4800" b="0" strike="noStrike" spc="-43">
                <a:solidFill>
                  <a:srgbClr val="FF0000"/>
                </a:solidFill>
                <a:latin typeface="Calibri Light"/>
                <a:ea typeface="DejaVu Sans"/>
              </a:rPr>
              <a:t>1-2 slides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lang="it-IT" sz="4800" b="0" strike="noStrike" spc="-1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/>
          <a:lstStyle/>
          <a:p>
            <a:pPr marL="91440" indent="-90360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  <a:buClr>
                <a:srgbClr val="E48312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Report the discussion to your results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it-IT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endParaRPr lang="it-IT" sz="2400" b="0" strike="noStrike" spc="-1">
              <a:latin typeface="Arial"/>
            </a:endParaRPr>
          </a:p>
        </p:txBody>
      </p:sp>
      <p:pic>
        <p:nvPicPr>
          <p:cNvPr id="104" name="Picture 2"/>
          <p:cNvPicPr/>
          <p:nvPr/>
        </p:nvPicPr>
        <p:blipFill>
          <a:blip r:embed="rId2"/>
          <a:stretch/>
        </p:blipFill>
        <p:spPr>
          <a:xfrm>
            <a:off x="0" y="0"/>
            <a:ext cx="2389320" cy="605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1097280" y="286560"/>
            <a:ext cx="10057320" cy="144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it-IT" sz="4800" b="1" strike="noStrike" spc="-43">
                <a:solidFill>
                  <a:srgbClr val="000000"/>
                </a:solidFill>
                <a:latin typeface="Calibri Light"/>
                <a:ea typeface="DejaVu Sans"/>
              </a:rPr>
              <a:t>Conclusions 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(</a:t>
            </a:r>
            <a:r>
              <a:rPr lang="it-IT" sz="4800" b="0" strike="noStrike" spc="-43">
                <a:solidFill>
                  <a:srgbClr val="FF0000"/>
                </a:solidFill>
                <a:latin typeface="Calibri Light"/>
                <a:ea typeface="DejaVu Sans"/>
              </a:rPr>
              <a:t>1 slide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lang="it-IT" sz="4800" b="0" strike="noStrike" spc="-1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1097280" y="184572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Emphasize the implications for care, management, education based on your results.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  <a:ea typeface="DejaVu Sans"/>
              </a:rPr>
              <a:t>Outline future developments by always using bullet points</a:t>
            </a:r>
            <a:endParaRPr lang="it-IT" sz="2400" b="0" strike="noStrike" spc="-1">
              <a:latin typeface="Arial"/>
            </a:endParaRPr>
          </a:p>
        </p:txBody>
      </p:sp>
      <p:pic>
        <p:nvPicPr>
          <p:cNvPr id="107" name="Picture 2"/>
          <p:cNvPicPr/>
          <p:nvPr/>
        </p:nvPicPr>
        <p:blipFill>
          <a:blip r:embed="rId2"/>
          <a:stretch/>
        </p:blipFill>
        <p:spPr>
          <a:xfrm>
            <a:off x="0" y="0"/>
            <a:ext cx="2389320" cy="605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152000" y="648000"/>
            <a:ext cx="10057320" cy="1158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>
              <a:lnSpc>
                <a:spcPct val="85000"/>
              </a:lnSpc>
            </a:pP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Thank you slide (</a:t>
            </a:r>
            <a:r>
              <a:rPr lang="it-IT" sz="4800" b="0" strike="noStrike" spc="-43">
                <a:solidFill>
                  <a:srgbClr val="FF0000"/>
                </a:solidFill>
                <a:latin typeface="Calibri Light"/>
                <a:ea typeface="DejaVu Sans"/>
              </a:rPr>
              <a:t>1 slide</a:t>
            </a:r>
            <a:r>
              <a:rPr lang="it-IT" sz="4800" b="0" strike="noStrike" spc="-43">
                <a:solidFill>
                  <a:srgbClr val="000000"/>
                </a:solidFill>
                <a:latin typeface="Calibri Light"/>
                <a:ea typeface="DejaVu Sans"/>
              </a:rPr>
              <a:t>)</a:t>
            </a:r>
            <a:endParaRPr lang="it-IT" sz="4800" b="0" strike="noStrike" spc="-1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1097280" y="1951200"/>
            <a:ext cx="10057320" cy="402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/>
          <a:lstStyle/>
          <a:p>
            <a:pPr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2000" b="0" strike="noStrike" spc="-1">
                <a:solidFill>
                  <a:srgbClr val="404040"/>
                </a:solidFill>
                <a:latin typeface="Calibri"/>
                <a:ea typeface="DejaVu Sans"/>
              </a:rPr>
              <a:t>For example:</a:t>
            </a:r>
            <a:endParaRPr lang="it-IT" sz="20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6000" b="0" strike="noStrike" spc="-1">
                <a:solidFill>
                  <a:srgbClr val="000000"/>
                </a:solidFill>
                <a:latin typeface="Calibri"/>
                <a:ea typeface="DejaVu Sans"/>
              </a:rPr>
              <a:t>THANK YOU </a:t>
            </a:r>
            <a:endParaRPr lang="it-IT" sz="6000" b="0" strike="noStrike" spc="-1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199"/>
              </a:spcBef>
              <a:spcAft>
                <a:spcPts val="201"/>
              </a:spcAft>
            </a:pPr>
            <a:r>
              <a:rPr lang="it-IT" sz="6000" b="0" strike="noStrike" spc="-1">
                <a:solidFill>
                  <a:srgbClr val="000000"/>
                </a:solidFill>
                <a:latin typeface="Calibri"/>
                <a:ea typeface="DejaVu Sans"/>
              </a:rPr>
              <a:t>FOR YOUR ATTENTION!</a:t>
            </a:r>
            <a:endParaRPr lang="it-IT" sz="6000" b="0" strike="noStrike" spc="-1">
              <a:latin typeface="Arial"/>
            </a:endParaRPr>
          </a:p>
        </p:txBody>
      </p:sp>
      <p:pic>
        <p:nvPicPr>
          <p:cNvPr id="110" name="Picture 2"/>
          <p:cNvPicPr/>
          <p:nvPr/>
        </p:nvPicPr>
        <p:blipFill>
          <a:blip r:embed="rId2"/>
          <a:stretch/>
        </p:blipFill>
        <p:spPr>
          <a:xfrm>
            <a:off x="0" y="0"/>
            <a:ext cx="2389320" cy="6051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112</TotalTime>
  <Words>186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Wingdings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Dottorato di Ricerca in Scienze Infermieristiche e Sanità Pubblica</dc:title>
  <dc:subject/>
  <dc:creator>Ercole Vellone</dc:creator>
  <dc:description/>
  <cp:lastModifiedBy>Cristina Profita</cp:lastModifiedBy>
  <cp:revision>9</cp:revision>
  <dcterms:created xsi:type="dcterms:W3CDTF">2021-10-10T19:08:06Z</dcterms:created>
  <dcterms:modified xsi:type="dcterms:W3CDTF">2022-05-10T13:34:07Z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8</vt:i4>
  </property>
</Properties>
</file>