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6400800"/>
            <a:ext cx="1219068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6334200"/>
            <a:ext cx="12190680" cy="64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240" y="6400800"/>
            <a:ext cx="1218744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87440" cy="62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1207440" y="4343400"/>
            <a:ext cx="987552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400800"/>
            <a:ext cx="12190680" cy="45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6334200"/>
            <a:ext cx="12190680" cy="64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991200" y="76320"/>
            <a:ext cx="5337000" cy="12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85000"/>
              </a:lnSpc>
            </a:pPr>
            <a:r>
              <a:rPr b="0" lang="it-IT" sz="2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Corso di Laurea Magistrale in 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523880" y="1958040"/>
            <a:ext cx="9142560" cy="330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32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it-IT" sz="32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ANNO ACCADEMICO  </a:t>
            </a:r>
            <a:endParaRPr b="0" lang="it-IT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it-IT" sz="32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TITOLO DELLA TESI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3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400" spc="191" strike="noStrike" cap="all">
                <a:solidFill>
                  <a:srgbClr val="000000"/>
                </a:solidFill>
                <a:latin typeface="Calibri"/>
                <a:ea typeface="DejaVu Sans"/>
              </a:rPr>
              <a:t>NOME E COGNOME CANDIDATO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400" spc="191" strike="noStrike" cap="all">
                <a:solidFill>
                  <a:srgbClr val="637052"/>
                </a:solidFill>
                <a:latin typeface="Calibri"/>
                <a:ea typeface="DejaVu Sans"/>
              </a:rPr>
              <a:t> 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1207440" y="6031440"/>
            <a:ext cx="33818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Nome Cognome Relatore</a:t>
            </a:r>
            <a:endParaRPr b="0" lang="it-IT" sz="2000" spc="-1" strike="noStrike">
              <a:latin typeface="Arial"/>
            </a:endParaRPr>
          </a:p>
        </p:txBody>
      </p:sp>
      <p:pic>
        <p:nvPicPr>
          <p:cNvPr id="8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4865760" cy="1282680"/>
          </a:xfrm>
          <a:prstGeom prst="rect">
            <a:avLst/>
          </a:prstGeom>
          <a:ln>
            <a:noFill/>
          </a:ln>
        </p:spPr>
      </p:pic>
      <p:sp>
        <p:nvSpPr>
          <p:cNvPr id="89" name="CustomShape 4"/>
          <p:cNvSpPr/>
          <p:nvPr/>
        </p:nvSpPr>
        <p:spPr>
          <a:xfrm>
            <a:off x="7924320" y="6031440"/>
            <a:ext cx="3729240" cy="39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Nome Cognome Correlatore</a:t>
            </a:r>
            <a:endParaRPr b="0" lang="it-IT" sz="2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"/>
                <a:ea typeface="DejaVu Sans"/>
              </a:rPr>
              <a:t>Introduzione</a:t>
            </a:r>
            <a:r>
              <a:rPr b="0" lang="it-IT" sz="4800" spc="-41" strike="noStrike">
                <a:solidFill>
                  <a:srgbClr val="404040"/>
                </a:solidFill>
                <a:latin typeface="Calibri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404040"/>
                </a:solidFill>
                <a:latin typeface="Calibri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Redigere un breve riassunto della bibliografia e delle fonti, evidenziando il focus della ricerca e l’obiettivo dello studio condotto: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In tutte le slides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segnalare le informazioni con </a:t>
            </a:r>
            <a:r>
              <a:rPr b="1" lang="it-IT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elenchi puntati sintetici</a:t>
            </a:r>
            <a:r>
              <a:rPr b="1" lang="it-IT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;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Stile del font: Calibri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Taglia del font: 48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per il titolo in </a:t>
            </a: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grassetto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b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24 </a:t>
            </a: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per gli elenchi puntati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92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Obiettivo dello studio 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Trascrizione dei principali obiettivi della ricerca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Riportare anche ipotesi/domande relative alla ricerca (se opportune)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95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Metodo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Campioni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Procedure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Strumenti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Analisi dei dati</a:t>
            </a:r>
            <a:endParaRPr b="0" lang="it-IT" sz="2400" spc="-1" strike="noStrike">
              <a:latin typeface="Arial"/>
            </a:endParaRPr>
          </a:p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………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it-IT" sz="2400" spc="-1" strike="noStrike">
              <a:latin typeface="Arial"/>
            </a:endParaRPr>
          </a:p>
        </p:txBody>
      </p:sp>
      <p:pic>
        <p:nvPicPr>
          <p:cNvPr id="98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Risultati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1-3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Indicare anche eventuali tabelle, grafici etc etc, se opportune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Discussione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Riportare la discussione dei risultati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0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097280" y="286560"/>
            <a:ext cx="10056960" cy="14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1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Conclusioni 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097280" y="184572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>
            <a:norm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Enfatizzzare le implicazioni dello studio condotto. Sottolineare eventuali sviluppi della ricerca, avvalendosi sempre dell’elenco puntato.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152000" y="648000"/>
            <a:ext cx="10056960" cy="11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Slide di ringraziamento (</a:t>
            </a:r>
            <a:r>
              <a:rPr b="0" lang="it-IT" sz="4800" spc="-41" strike="noStrike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b="0" lang="it-IT" sz="4800" spc="-41" strike="noStrike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097280" y="1951200"/>
            <a:ext cx="10056960" cy="40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2000" spc="-1" strike="noStrike">
                <a:solidFill>
                  <a:srgbClr val="404040"/>
                </a:solidFill>
                <a:latin typeface="Calibri"/>
                <a:ea typeface="DejaVu Sans"/>
              </a:rPr>
              <a:t>Ad esempio:</a:t>
            </a:r>
            <a:endParaRPr b="0" lang="it-IT" sz="2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GRAZIE </a:t>
            </a:r>
            <a:endParaRPr b="0" lang="it-IT" sz="60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it-IT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PER LA VOSTRA ATTENZIONE!</a:t>
            </a:r>
            <a:endParaRPr b="0" lang="it-IT" sz="6000" spc="-1" strike="noStrike">
              <a:latin typeface="Arial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2388960" cy="604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Application>LibreOffice/6.0.7.3$Linux_X86_64 LibreOffice_project/00m0$Build-3</Application>
  <Words>193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2021-10-10T19:08:06Z</dcterms:created>
  <dc:creator>Ercole Vellone</dc:creator>
  <dc:description/>
  <dc:language>it-IT</dc:language>
  <cp:lastModifiedBy/>
  <dcterms:modified xsi:type="dcterms:W3CDTF">2022-08-02T16:42:42Z</dcterms:modified>
  <cp:revision>11</cp:revision>
  <dc:subject/>
  <dc:title>Dottorato di Ricerca in Scienze Infermieristiche e Sanità Pubblica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